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39" r:id="rId10"/>
    <p:sldId id="314" r:id="rId11"/>
    <p:sldId id="338" r:id="rId12"/>
    <p:sldId id="355" r:id="rId13"/>
    <p:sldId id="320" r:id="rId14"/>
    <p:sldId id="315" r:id="rId15"/>
    <p:sldId id="327" r:id="rId16"/>
    <p:sldId id="328" r:id="rId17"/>
    <p:sldId id="321" r:id="rId18"/>
    <p:sldId id="362" r:id="rId19"/>
    <p:sldId id="351" r:id="rId20"/>
    <p:sldId id="336" r:id="rId21"/>
    <p:sldId id="332" r:id="rId22"/>
    <p:sldId id="349" r:id="rId23"/>
    <p:sldId id="322" r:id="rId24"/>
    <p:sldId id="323" r:id="rId25"/>
    <p:sldId id="324" r:id="rId26"/>
    <p:sldId id="325" r:id="rId27"/>
    <p:sldId id="308" r:id="rId28"/>
    <p:sldId id="342" r:id="rId29"/>
    <p:sldId id="365" r:id="rId30"/>
    <p:sldId id="309" r:id="rId31"/>
    <p:sldId id="313" r:id="rId32"/>
    <p:sldId id="333" r:id="rId33"/>
    <p:sldId id="334" r:id="rId34"/>
    <p:sldId id="354" r:id="rId35"/>
    <p:sldId id="335" r:id="rId36"/>
    <p:sldId id="344" r:id="rId37"/>
    <p:sldId id="347" r:id="rId38"/>
    <p:sldId id="348" r:id="rId39"/>
    <p:sldId id="358" r:id="rId40"/>
    <p:sldId id="340" r:id="rId41"/>
    <p:sldId id="345" r:id="rId42"/>
    <p:sldId id="356" r:id="rId43"/>
    <p:sldId id="357" r:id="rId44"/>
    <p:sldId id="346" r:id="rId45"/>
    <p:sldId id="350" r:id="rId46"/>
    <p:sldId id="366" r:id="rId47"/>
    <p:sldId id="317" r:id="rId48"/>
    <p:sldId id="359" r:id="rId49"/>
    <p:sldId id="368" r:id="rId50"/>
    <p:sldId id="360" r:id="rId51"/>
    <p:sldId id="367" r:id="rId52"/>
    <p:sldId id="369" r:id="rId53"/>
    <p:sldId id="36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73675" autoAdjust="0"/>
  </p:normalViewPr>
  <p:slideViewPr>
    <p:cSldViewPr snapToGrid="0">
      <p:cViewPr varScale="1">
        <p:scale>
          <a:sx n="90" d="100"/>
          <a:sy n="90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15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현재의 단계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기본 </a:t>
            </a:r>
            <a:r>
              <a:rPr lang="ko-KR" altLang="en-US" dirty="0" err="1"/>
              <a:t>기믹</a:t>
            </a:r>
            <a:r>
              <a:rPr lang="ko-KR" altLang="en-US" dirty="0"/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예시화면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1261872" y="5253703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1261873" y="5985891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C7283-321F-4F40-80F9-9126CBF73156}"/>
              </a:ext>
            </a:extLst>
          </p:cNvPr>
          <p:cNvSpPr txBox="1"/>
          <p:nvPr/>
        </p:nvSpPr>
        <p:spPr>
          <a:xfrm>
            <a:off x="6739419" y="6163726"/>
            <a:ext cx="362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레퍼런스 게임들 에서의 활용모습</a:t>
            </a:r>
          </a:p>
        </p:txBody>
      </p:sp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프로토타입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 중 하나이며</a:t>
            </a:r>
            <a:br>
              <a:rPr lang="en-US" altLang="ko-KR" dirty="0"/>
            </a:br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801-820B-4CA9-B0FE-645FAE4D4F77}"/>
              </a:ext>
            </a:extLst>
          </p:cNvPr>
          <p:cNvSpPr txBox="1"/>
          <p:nvPr/>
        </p:nvSpPr>
        <p:spPr>
          <a:xfrm>
            <a:off x="6170212" y="619447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캐릭터의 이동과 피격 피드백</a:t>
            </a:r>
          </a:p>
        </p:txBody>
      </p:sp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705119" y="3181782"/>
            <a:ext cx="5902103" cy="3693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261465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Scene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개발내용</a:t>
            </a:r>
            <a:r>
              <a:rPr lang="en-US" altLang="ko-KR" sz="1900" dirty="0">
                <a:latin typeface="+mn-ea"/>
              </a:rPr>
              <a:t>)</a:t>
            </a:r>
          </a:p>
          <a:p>
            <a:r>
              <a:rPr lang="ko-KR" altLang="en-US" sz="2400" dirty="0">
                <a:latin typeface="+mn-ea"/>
              </a:rPr>
              <a:t>프로젝트의 차별성 및 강점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기술적 어려움들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Object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900203" y="3825912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993422" y="2866885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28410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 /BPM)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36051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93437"/>
              </p:ext>
            </p:extLst>
          </p:nvPr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7369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369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5940162" y="4257556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5873121" y="355116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8037094" y="2129723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5873122" y="2403006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21610"/>
              </p:ext>
            </p:extLst>
          </p:nvPr>
        </p:nvGraphicFramePr>
        <p:xfrm>
          <a:off x="7317996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7996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지형생성에서 박자가 한마디가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고정됨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08384"/>
              </p:ext>
            </p:extLst>
          </p:nvPr>
        </p:nvGraphicFramePr>
        <p:xfrm>
          <a:off x="7317996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7996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910068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480084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9075023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857232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857232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857232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910068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350458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348037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350458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951840" y="5794055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951840" y="5117161"/>
            <a:ext cx="2905392" cy="681010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951840" y="2866787"/>
            <a:ext cx="2905392" cy="2250374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게임에서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플레이어가 느끼게 되는 화면 움직임</a:t>
            </a:r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4940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589020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BM</a:t>
            </a:r>
            <a:r>
              <a:rPr lang="ko-KR" altLang="en-US" dirty="0"/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Steam</a:t>
            </a:r>
            <a:r>
              <a:rPr lang="ko-KR" altLang="en-US" dirty="0">
                <a:latin typeface="+mn-ea"/>
              </a:rPr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>
                <a:latin typeface="+mn-ea"/>
              </a:rPr>
              <a:t>. ( </a:t>
            </a:r>
            <a:r>
              <a:rPr lang="ko-KR" altLang="en-US" dirty="0">
                <a:latin typeface="+mn-ea"/>
              </a:rPr>
              <a:t>외부 라이브러리 및 </a:t>
            </a:r>
            <a:r>
              <a:rPr lang="en-US" altLang="ko-KR" dirty="0">
                <a:latin typeface="+mn-ea"/>
              </a:rPr>
              <a:t>Asset </a:t>
            </a:r>
            <a:r>
              <a:rPr lang="ko-KR" altLang="en-US" dirty="0">
                <a:latin typeface="+mn-ea"/>
              </a:rPr>
              <a:t>을 최대한 자제하고 있음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완성된 본편과 </a:t>
            </a:r>
            <a:r>
              <a:rPr lang="ko-KR" altLang="en-US" dirty="0" err="1">
                <a:latin typeface="+mn-ea"/>
              </a:rPr>
              <a:t>확장팩</a:t>
            </a:r>
            <a:r>
              <a:rPr lang="en-US" altLang="ko-KR" dirty="0">
                <a:latin typeface="+mn-ea"/>
              </a:rPr>
              <a:t>(DLC </a:t>
            </a:r>
            <a:r>
              <a:rPr lang="ko-KR" altLang="en-US" dirty="0" err="1">
                <a:latin typeface="+mn-ea"/>
              </a:rPr>
              <a:t>다운로드컨텐츠</a:t>
            </a:r>
            <a:r>
              <a:rPr lang="en-US" altLang="ko-KR" dirty="0">
                <a:latin typeface="+mn-ea"/>
              </a:rPr>
              <a:t>))</a:t>
            </a:r>
            <a:r>
              <a:rPr lang="ko-KR" altLang="en-US" dirty="0">
                <a:latin typeface="+mn-ea"/>
              </a:rPr>
              <a:t>의 판매형태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시즌패스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일정 기간동안 발매된 </a:t>
            </a:r>
            <a:r>
              <a:rPr lang="en-US" altLang="ko-KR" dirty="0">
                <a:latin typeface="+mn-ea"/>
              </a:rPr>
              <a:t>DLC, </a:t>
            </a:r>
            <a:r>
              <a:rPr lang="ko-KR" altLang="en-US" dirty="0">
                <a:latin typeface="+mn-ea"/>
              </a:rPr>
              <a:t>업데이트를 판매하거나 추가 보상을 주는 형태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69A2-33F4-4B5C-B63E-FC726D0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369E3-DC96-4ADE-8AB4-5BF151D8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소통 및 룰에 대한 문제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비슷한 기능을 쓰거나 같은 기능을 구현하더라도 전혀 다른 방식을 쓸 수 있어 게임의 규칙과 구현 방법에 대해서 많은 회의를 진행중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3D</a:t>
            </a:r>
            <a:r>
              <a:rPr lang="ko-KR" altLang="en-US" dirty="0">
                <a:latin typeface="+mn-ea"/>
              </a:rPr>
              <a:t> 관련 기능을 많이 쓸 수 없음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성능에 많은 영향을 주고 매 프레임 입력을 제대로 보장받지 못하는 기능들이 많아 제대로 사용할 수 없음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각 파트별로 서로 모르는 부분이 많이 생김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맡은 부분에 관련해 깊은 공부를 하며 다른 각 파트별로 모르는 부분 발생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9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B2B3AD-ABB2-4C6D-B540-BCB816B16554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기술적 어려움들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1333219" y="5338581"/>
            <a:ext cx="4498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67CF35-70EE-4EC1-84C4-60FAAD11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2" b="27728"/>
          <a:stretch/>
        </p:blipFill>
        <p:spPr bwMode="auto">
          <a:xfrm>
            <a:off x="2512461" y="2170706"/>
            <a:ext cx="6638211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4DE0D-41D3-4728-B20D-D6F6E343FAF9}"/>
              </a:ext>
            </a:extLst>
          </p:cNvPr>
          <p:cNvSpPr/>
          <p:nvPr/>
        </p:nvSpPr>
        <p:spPr>
          <a:xfrm>
            <a:off x="803485" y="4919005"/>
            <a:ext cx="46988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시간을 화면에 매칭시키는 법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916FF-CAFB-4800-9829-17B84A86E267}"/>
              </a:ext>
            </a:extLst>
          </p:cNvPr>
          <p:cNvSpPr/>
          <p:nvPr/>
        </p:nvSpPr>
        <p:spPr>
          <a:xfrm rot="16200000">
            <a:off x="4951677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C0CAC32F-E2BC-4775-A8C6-5EE91CB8FD84}"/>
              </a:ext>
            </a:extLst>
          </p:cNvPr>
          <p:cNvSpPr/>
          <p:nvPr/>
        </p:nvSpPr>
        <p:spPr>
          <a:xfrm rot="16200000">
            <a:off x="7457666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F4CE0-6441-4F5D-821D-648E319DF74C}"/>
              </a:ext>
            </a:extLst>
          </p:cNvPr>
          <p:cNvSpPr/>
          <p:nvPr/>
        </p:nvSpPr>
        <p:spPr>
          <a:xfrm>
            <a:off x="4505971" y="4446536"/>
            <a:ext cx="12779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1000px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21D69-61D0-4E63-A9E4-26D942978A49}"/>
              </a:ext>
            </a:extLst>
          </p:cNvPr>
          <p:cNvSpPr/>
          <p:nvPr/>
        </p:nvSpPr>
        <p:spPr>
          <a:xfrm>
            <a:off x="7017465" y="4457340"/>
            <a:ext cx="13473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ms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기술적 어려움들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액션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304038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OnTrigger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Input.Key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3983355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30240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58761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4214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1D795-268C-4BD6-925E-BD8782B41FA8}"/>
              </a:ext>
            </a:extLst>
          </p:cNvPr>
          <p:cNvSpPr txBox="1"/>
          <p:nvPr/>
        </p:nvSpPr>
        <p:spPr>
          <a:xfrm>
            <a:off x="1170432" y="2340650"/>
            <a:ext cx="46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충돌감지가 원활이 작동하지 않는 문제</a:t>
            </a:r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기본적인 딜레이 문제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83FDDF0-7452-4B77-8D47-542D4E88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3330602"/>
            <a:ext cx="1842383" cy="18423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C8CE23A-42EC-498A-9995-67D4148F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912" y="3362406"/>
            <a:ext cx="1778773" cy="17787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981943-01A6-49C7-94C9-117580A7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076" y="2148174"/>
            <a:ext cx="1535597" cy="15355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373CDA9-E506-4277-8D3F-840052267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244" y="4879430"/>
            <a:ext cx="1699260" cy="16992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EED2F-206C-4D53-B95F-C8577CC49C5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22685" y="2915973"/>
            <a:ext cx="1340391" cy="133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78E321-8D6B-4E78-A562-CD30C10ECD0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22685" y="4251793"/>
            <a:ext cx="1258559" cy="147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49EE4-0834-47E6-9F8C-48D573DFDA1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04255" y="4251793"/>
            <a:ext cx="839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5D093-6B19-40FD-87BD-B53DBD671244}"/>
              </a:ext>
            </a:extLst>
          </p:cNvPr>
          <p:cNvSpPr txBox="1"/>
          <p:nvPr/>
        </p:nvSpPr>
        <p:spPr>
          <a:xfrm>
            <a:off x="3027193" y="4343057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입력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3768-3505-4BA2-A681-4B3E48CC8B80}"/>
              </a:ext>
            </a:extLst>
          </p:cNvPr>
          <p:cNvSpPr txBox="1"/>
          <p:nvPr/>
        </p:nvSpPr>
        <p:spPr>
          <a:xfrm>
            <a:off x="5483582" y="4997385"/>
            <a:ext cx="107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+mn-ea"/>
              </a:rPr>
              <a:t>오디오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ko-KR" altLang="en-US" dirty="0">
                <a:solidFill>
                  <a:schemeClr val="accent1"/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10ms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66C6B-EFE8-4D88-BE88-D9C33B7447BC}"/>
              </a:ext>
            </a:extLst>
          </p:cNvPr>
          <p:cNvSpPr txBox="1"/>
          <p:nvPr/>
        </p:nvSpPr>
        <p:spPr>
          <a:xfrm>
            <a:off x="5536623" y="2724318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모니터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07B5A122-A242-41A7-BA69-44EF300D69AF}"/>
              </a:ext>
            </a:extLst>
          </p:cNvPr>
          <p:cNvSpPr/>
          <p:nvPr/>
        </p:nvSpPr>
        <p:spPr>
          <a:xfrm>
            <a:off x="7621326" y="3718905"/>
            <a:ext cx="357808" cy="102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FC3E5-F988-48FF-8D82-048490CDB836}"/>
              </a:ext>
            </a:extLst>
          </p:cNvPr>
          <p:cNvSpPr txBox="1"/>
          <p:nvPr/>
        </p:nvSpPr>
        <p:spPr>
          <a:xfrm>
            <a:off x="8085814" y="3919280"/>
            <a:ext cx="209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음성과 그래픽에서 보이는 것과 차이발생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!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점점 늘어나면 크게 차이가 나게 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4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사운드 출력은 유니티의 고질적인 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기기의 성능에 따라 천차만별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게임 특성상 </a:t>
            </a:r>
            <a:r>
              <a:rPr lang="en-US" altLang="ko-KR" dirty="0"/>
              <a:t>40ms</a:t>
            </a:r>
            <a:r>
              <a:rPr lang="ko-KR" altLang="en-US" dirty="0"/>
              <a:t>내에 여러가지 판정이 이루어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져야 해서 시간적 정확도에 민감함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 프레임 정확한 샘플을 보장받지 못함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(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샘플에 해당되는 화면 움직임을 만들 시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비연속적 움직임을 갖게 됨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E32CF-2C7E-4FE5-BAFA-7A0633C3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96" y="2357065"/>
            <a:ext cx="4552950" cy="3543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83B35-556C-4EDF-B325-7DB93814A3A2}"/>
              </a:ext>
            </a:extLst>
          </p:cNvPr>
          <p:cNvSpPr/>
          <p:nvPr/>
        </p:nvSpPr>
        <p:spPr>
          <a:xfrm>
            <a:off x="7068710" y="2357064"/>
            <a:ext cx="3458817" cy="31054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8DEAC-786A-4810-8C74-4F8F9B454777}"/>
              </a:ext>
            </a:extLst>
          </p:cNvPr>
          <p:cNvSpPr txBox="1"/>
          <p:nvPr/>
        </p:nvSpPr>
        <p:spPr>
          <a:xfrm>
            <a:off x="6577434" y="5948283"/>
            <a:ext cx="36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매프레임 같은 샘플이 찍히고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F1B5-7A16-4CAB-B51A-54810FFA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05D5-EE05-475A-B6EB-E2E6AD5D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-1 </a:t>
            </a:r>
            <a:r>
              <a:rPr lang="ko-KR" altLang="en-US" dirty="0">
                <a:latin typeface="+mn-ea"/>
              </a:rPr>
              <a:t>미들웨어의 사용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아래 방법은 오디오 딜레이는 막지 못함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-2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Offset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-3 </a:t>
            </a:r>
            <a:r>
              <a:rPr lang="ko-KR" altLang="en-US" dirty="0">
                <a:latin typeface="+mn-ea"/>
              </a:rPr>
              <a:t>일정 시간마다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시간과 게임내부 시간을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동기화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-4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호출 간격을 예상해서 보간 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00451-01B0-4F65-848E-97F9473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6" y="5093645"/>
            <a:ext cx="2546473" cy="659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48BDC-9AB4-4A93-8CE7-3E3D489C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08" y="2812457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5226-8422-4E60-85A6-CD8AB99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AD5C-05E5-434C-8FC7-CDAA442B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5D554-1B20-4726-BD77-3B5B09D1ED2F}"/>
              </a:ext>
            </a:extLst>
          </p:cNvPr>
          <p:cNvSpPr/>
          <p:nvPr/>
        </p:nvSpPr>
        <p:spPr>
          <a:xfrm>
            <a:off x="1261872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A9330-BD74-4C3A-9C79-5B60CBFE7735}"/>
              </a:ext>
            </a:extLst>
          </p:cNvPr>
          <p:cNvSpPr/>
          <p:nvPr/>
        </p:nvSpPr>
        <p:spPr>
          <a:xfrm>
            <a:off x="3374268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EE05-6A59-49F5-98F0-090E9D749699}"/>
              </a:ext>
            </a:extLst>
          </p:cNvPr>
          <p:cNvSpPr/>
          <p:nvPr/>
        </p:nvSpPr>
        <p:spPr>
          <a:xfrm>
            <a:off x="5486664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28475-2525-477D-B451-12731C1DE171}"/>
              </a:ext>
            </a:extLst>
          </p:cNvPr>
          <p:cNvSpPr/>
          <p:nvPr/>
        </p:nvSpPr>
        <p:spPr>
          <a:xfrm>
            <a:off x="7599061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656E-A054-4F4F-8CC8-E968CA2B15BF}"/>
              </a:ext>
            </a:extLst>
          </p:cNvPr>
          <p:cNvSpPr/>
          <p:nvPr/>
        </p:nvSpPr>
        <p:spPr>
          <a:xfrm>
            <a:off x="1261872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8915-72D2-4E62-88DB-B612A04A5B12}"/>
              </a:ext>
            </a:extLst>
          </p:cNvPr>
          <p:cNvSpPr/>
          <p:nvPr/>
        </p:nvSpPr>
        <p:spPr>
          <a:xfrm>
            <a:off x="3374268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4E4A2-B2CC-4B6A-8A10-2A1F10FF0EE1}"/>
              </a:ext>
            </a:extLst>
          </p:cNvPr>
          <p:cNvSpPr/>
          <p:nvPr/>
        </p:nvSpPr>
        <p:spPr>
          <a:xfrm>
            <a:off x="5486664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EAC50-A8E0-42C3-8AF1-D23F14A486DE}"/>
              </a:ext>
            </a:extLst>
          </p:cNvPr>
          <p:cNvSpPr/>
          <p:nvPr/>
        </p:nvSpPr>
        <p:spPr>
          <a:xfrm>
            <a:off x="7599061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93767-4C1D-4729-8EF3-70D2DC92AAB3}"/>
              </a:ext>
            </a:extLst>
          </p:cNvPr>
          <p:cNvSpPr/>
          <p:nvPr/>
        </p:nvSpPr>
        <p:spPr>
          <a:xfrm>
            <a:off x="1185979" y="1828800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Sample 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차이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발생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326D5-5F9A-4C4D-BB65-35C2E02EF6C5}"/>
              </a:ext>
            </a:extLst>
          </p:cNvPr>
          <p:cNvSpPr/>
          <p:nvPr/>
        </p:nvSpPr>
        <p:spPr>
          <a:xfrm>
            <a:off x="1185978" y="4107254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 값 보간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4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맵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바깥게임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채보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(Note)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게임기획단계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7F74C-F01D-4C75-97C6-59446DFE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3441</TotalTime>
  <Words>2898</Words>
  <Application>Microsoft Office PowerPoint</Application>
  <PresentationFormat>와이드스크린</PresentationFormat>
  <Paragraphs>480</Paragraphs>
  <Slides>53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중간발표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게임기획단계</vt:lpstr>
      <vt:lpstr>개발과정 - 진행단계</vt:lpstr>
      <vt:lpstr>개발과정 - 사용 툴 및 환경</vt:lpstr>
      <vt:lpstr>개발과정 - 사용 툴 및 환경</vt:lpstr>
      <vt:lpstr>개발과정 - 분업</vt:lpstr>
      <vt:lpstr>개발과정 - 에디터 개발</vt:lpstr>
      <vt:lpstr>개발과정 - 기본 기믹 제작 </vt:lpstr>
      <vt:lpstr>개발과정 - 프로토타입 제작 </vt:lpstr>
      <vt:lpstr>게임구성 - 에디터</vt:lpstr>
      <vt:lpstr>게임구성 - 에디터</vt:lpstr>
      <vt:lpstr>게임구성 - 인게임 Scene</vt:lpstr>
      <vt:lpstr>게임구성 - 인 게임 Scene</vt:lpstr>
      <vt:lpstr>게임구성 – Scene의 흐름</vt:lpstr>
      <vt:lpstr>게임구성 – 난이도</vt:lpstr>
      <vt:lpstr>게임구성 – 키보드 입력</vt:lpstr>
      <vt:lpstr>게임구성 – Object 종류</vt:lpstr>
      <vt:lpstr>게임구성 - Object 종류 (Note)</vt:lpstr>
      <vt:lpstr>게임구성 - Object 종류 (Note)</vt:lpstr>
      <vt:lpstr>게임구성 - 몬스터(Note)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함정(Note)</vt:lpstr>
      <vt:lpstr>PowerPoint 프레젠테이션</vt:lpstr>
      <vt:lpstr>게임구성 - 함정(Note)</vt:lpstr>
      <vt:lpstr>게임구성 - 캐릭터</vt:lpstr>
      <vt:lpstr>게임구성 – Audio Multi Track</vt:lpstr>
      <vt:lpstr>게임구성 - Audio Multi Track</vt:lpstr>
      <vt:lpstr>게임구성 - 재생 위치(시간) 확인</vt:lpstr>
      <vt:lpstr>게임구성 </vt:lpstr>
      <vt:lpstr>게임구성 - UI(prototype)</vt:lpstr>
      <vt:lpstr>게임구성 – Manager</vt:lpstr>
      <vt:lpstr>게임구성 - Note Data</vt:lpstr>
      <vt:lpstr>게임구성 – BM 및 특징적 요소</vt:lpstr>
      <vt:lpstr>프로젝트의 차별성 및 강점</vt:lpstr>
      <vt:lpstr>기술적 어려움들</vt:lpstr>
      <vt:lpstr>기술적 어려움들 - 에디터</vt:lpstr>
      <vt:lpstr>기술적 어려움들 - 액션</vt:lpstr>
      <vt:lpstr>기술적 어려움들 - 인 게임</vt:lpstr>
      <vt:lpstr>기술적 어려움들 - 인 게임</vt:lpstr>
      <vt:lpstr>기술적 어려움들 - 인 게임</vt:lpstr>
      <vt:lpstr>기술적 어려움들 - 인 게임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s j</cp:lastModifiedBy>
  <cp:revision>264</cp:revision>
  <dcterms:created xsi:type="dcterms:W3CDTF">2021-05-01T02:10:32Z</dcterms:created>
  <dcterms:modified xsi:type="dcterms:W3CDTF">2022-04-03T17:57:07Z</dcterms:modified>
</cp:coreProperties>
</file>